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63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655D1-D596-4754-8C0A-4F088BFE06F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5AA7AD1-BD58-4BD4-8B28-401DDCD1858C}">
      <dgm:prSet phldrT="[Tes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it-IT" dirty="0"/>
            <a:t>Gruppo Amministratori</a:t>
          </a:r>
        </a:p>
      </dgm:t>
    </dgm:pt>
    <dgm:pt modelId="{6A7B3CD0-3234-43A1-B733-C12739C46B1A}" type="parTrans" cxnId="{7AEF8ABE-806B-4B61-985F-18D265B8B673}">
      <dgm:prSet/>
      <dgm:spPr/>
      <dgm:t>
        <a:bodyPr/>
        <a:lstStyle/>
        <a:p>
          <a:endParaRPr lang="it-IT"/>
        </a:p>
      </dgm:t>
    </dgm:pt>
    <dgm:pt modelId="{15BFDC94-E45C-4963-8481-17D38CCAC929}" type="sibTrans" cxnId="{7AEF8ABE-806B-4B61-985F-18D265B8B673}">
      <dgm:prSet/>
      <dgm:spPr/>
      <dgm:t>
        <a:bodyPr/>
        <a:lstStyle/>
        <a:p>
          <a:endParaRPr lang="it-IT"/>
        </a:p>
      </dgm:t>
    </dgm:pt>
    <dgm:pt modelId="{EC3E8816-1A32-477F-AAC7-E810CD4BF6F2}">
      <dgm:prSet phldrT="[Tes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it-IT" dirty="0"/>
            <a:t>Gruppi Classe</a:t>
          </a:r>
        </a:p>
      </dgm:t>
    </dgm:pt>
    <dgm:pt modelId="{4EEE897D-DD6B-41B8-9F93-A52160298CD4}" type="parTrans" cxnId="{84E6B390-AD28-405D-81B0-F1EA8E682D2F}">
      <dgm:prSet/>
      <dgm:spPr/>
      <dgm:t>
        <a:bodyPr/>
        <a:lstStyle/>
        <a:p>
          <a:endParaRPr lang="it-IT"/>
        </a:p>
      </dgm:t>
    </dgm:pt>
    <dgm:pt modelId="{27293B07-46FC-453D-9344-C403DA44BCB2}" type="sibTrans" cxnId="{84E6B390-AD28-405D-81B0-F1EA8E682D2F}">
      <dgm:prSet/>
      <dgm:spPr/>
      <dgm:t>
        <a:bodyPr/>
        <a:lstStyle/>
        <a:p>
          <a:endParaRPr lang="it-IT"/>
        </a:p>
      </dgm:t>
    </dgm:pt>
    <dgm:pt modelId="{03C0D971-F4DB-46DC-95A9-FBAE0BC9C121}">
      <dgm:prSet phldrT="[Testo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it-IT" dirty="0"/>
            <a:t>Rappresentanti</a:t>
          </a:r>
        </a:p>
      </dgm:t>
    </dgm:pt>
    <dgm:pt modelId="{4A5C6685-2DE4-4C9C-BAAF-223EE87E98EA}" type="parTrans" cxnId="{4AD2CC29-1C06-4091-BC4D-106802C5348E}">
      <dgm:prSet/>
      <dgm:spPr/>
      <dgm:t>
        <a:bodyPr/>
        <a:lstStyle/>
        <a:p>
          <a:endParaRPr lang="it-IT"/>
        </a:p>
      </dgm:t>
    </dgm:pt>
    <dgm:pt modelId="{4294FBD5-018C-4358-8ACC-C276E4F5C219}" type="sibTrans" cxnId="{4AD2CC29-1C06-4091-BC4D-106802C5348E}">
      <dgm:prSet/>
      <dgm:spPr/>
      <dgm:t>
        <a:bodyPr/>
        <a:lstStyle/>
        <a:p>
          <a:endParaRPr lang="it-IT"/>
        </a:p>
      </dgm:t>
    </dgm:pt>
    <dgm:pt modelId="{D3F32717-243F-4B1F-95F4-967D7F5A95F7}" type="pres">
      <dgm:prSet presAssocID="{BEC655D1-D596-4754-8C0A-4F088BFE06F0}" presName="linearFlow" presStyleCnt="0">
        <dgm:presLayoutVars>
          <dgm:resizeHandles val="exact"/>
        </dgm:presLayoutVars>
      </dgm:prSet>
      <dgm:spPr/>
    </dgm:pt>
    <dgm:pt modelId="{8395C04A-54A8-4410-A0FF-21E1E1D7B72F}" type="pres">
      <dgm:prSet presAssocID="{A5AA7AD1-BD58-4BD4-8B28-401DDCD1858C}" presName="node" presStyleLbl="node1" presStyleIdx="0" presStyleCnt="3" custScaleX="158184" custLinFactNeighborX="407" custLinFactNeighborY="-6056">
        <dgm:presLayoutVars>
          <dgm:bulletEnabled val="1"/>
        </dgm:presLayoutVars>
      </dgm:prSet>
      <dgm:spPr/>
    </dgm:pt>
    <dgm:pt modelId="{80E29836-6980-41D8-AE69-709047475FAE}" type="pres">
      <dgm:prSet presAssocID="{15BFDC94-E45C-4963-8481-17D38CCAC929}" presName="sibTrans" presStyleLbl="sibTrans2D1" presStyleIdx="0" presStyleCnt="2"/>
      <dgm:spPr/>
    </dgm:pt>
    <dgm:pt modelId="{4834304D-9F65-4BCB-BD9D-1362950E5ACF}" type="pres">
      <dgm:prSet presAssocID="{15BFDC94-E45C-4963-8481-17D38CCAC929}" presName="connectorText" presStyleLbl="sibTrans2D1" presStyleIdx="0" presStyleCnt="2"/>
      <dgm:spPr/>
    </dgm:pt>
    <dgm:pt modelId="{8E5057F8-ADE6-4E26-A4CB-F374AA05B1E9}" type="pres">
      <dgm:prSet presAssocID="{EC3E8816-1A32-477F-AAC7-E810CD4BF6F2}" presName="node" presStyleLbl="node1" presStyleIdx="1" presStyleCnt="3" custScaleX="193233" custLinFactNeighborX="4517" custLinFactNeighborY="1171">
        <dgm:presLayoutVars>
          <dgm:bulletEnabled val="1"/>
        </dgm:presLayoutVars>
      </dgm:prSet>
      <dgm:spPr/>
    </dgm:pt>
    <dgm:pt modelId="{E74F2D5B-BCD1-4678-842B-AC77EA99AB7A}" type="pres">
      <dgm:prSet presAssocID="{27293B07-46FC-453D-9344-C403DA44BCB2}" presName="sibTrans" presStyleLbl="sibTrans2D1" presStyleIdx="1" presStyleCnt="2"/>
      <dgm:spPr/>
    </dgm:pt>
    <dgm:pt modelId="{D2BCAC6D-C744-44B4-B968-35EE9565F500}" type="pres">
      <dgm:prSet presAssocID="{27293B07-46FC-453D-9344-C403DA44BCB2}" presName="connectorText" presStyleLbl="sibTrans2D1" presStyleIdx="1" presStyleCnt="2"/>
      <dgm:spPr/>
    </dgm:pt>
    <dgm:pt modelId="{8160E1CE-B7EE-4091-90BC-F052298AF840}" type="pres">
      <dgm:prSet presAssocID="{03C0D971-F4DB-46DC-95A9-FBAE0BC9C121}" presName="node" presStyleLbl="node1" presStyleIdx="2" presStyleCnt="3" custScaleX="224744">
        <dgm:presLayoutVars>
          <dgm:bulletEnabled val="1"/>
        </dgm:presLayoutVars>
      </dgm:prSet>
      <dgm:spPr/>
    </dgm:pt>
  </dgm:ptLst>
  <dgm:cxnLst>
    <dgm:cxn modelId="{25B44523-EEC4-4100-AB0B-C43831B1C779}" type="presOf" srcId="{15BFDC94-E45C-4963-8481-17D38CCAC929}" destId="{4834304D-9F65-4BCB-BD9D-1362950E5ACF}" srcOrd="1" destOrd="0" presId="urn:microsoft.com/office/officeart/2005/8/layout/process2"/>
    <dgm:cxn modelId="{4AD2CC29-1C06-4091-BC4D-106802C5348E}" srcId="{BEC655D1-D596-4754-8C0A-4F088BFE06F0}" destId="{03C0D971-F4DB-46DC-95A9-FBAE0BC9C121}" srcOrd="2" destOrd="0" parTransId="{4A5C6685-2DE4-4C9C-BAAF-223EE87E98EA}" sibTransId="{4294FBD5-018C-4358-8ACC-C276E4F5C219}"/>
    <dgm:cxn modelId="{85FE0441-08B0-4719-A908-E1FCEDB298E2}" type="presOf" srcId="{EC3E8816-1A32-477F-AAC7-E810CD4BF6F2}" destId="{8E5057F8-ADE6-4E26-A4CB-F374AA05B1E9}" srcOrd="0" destOrd="0" presId="urn:microsoft.com/office/officeart/2005/8/layout/process2"/>
    <dgm:cxn modelId="{68875C43-7C8F-47D2-A96C-1B452F2FE4E5}" type="presOf" srcId="{15BFDC94-E45C-4963-8481-17D38CCAC929}" destId="{80E29836-6980-41D8-AE69-709047475FAE}" srcOrd="0" destOrd="0" presId="urn:microsoft.com/office/officeart/2005/8/layout/process2"/>
    <dgm:cxn modelId="{30EEF787-ABC9-4CB6-A419-322C3BBB5149}" type="presOf" srcId="{03C0D971-F4DB-46DC-95A9-FBAE0BC9C121}" destId="{8160E1CE-B7EE-4091-90BC-F052298AF840}" srcOrd="0" destOrd="0" presId="urn:microsoft.com/office/officeart/2005/8/layout/process2"/>
    <dgm:cxn modelId="{84E6B390-AD28-405D-81B0-F1EA8E682D2F}" srcId="{BEC655D1-D596-4754-8C0A-4F088BFE06F0}" destId="{EC3E8816-1A32-477F-AAC7-E810CD4BF6F2}" srcOrd="1" destOrd="0" parTransId="{4EEE897D-DD6B-41B8-9F93-A52160298CD4}" sibTransId="{27293B07-46FC-453D-9344-C403DA44BCB2}"/>
    <dgm:cxn modelId="{4BE9599A-7F6B-4FEC-9A8A-501569EC1F04}" type="presOf" srcId="{27293B07-46FC-453D-9344-C403DA44BCB2}" destId="{E74F2D5B-BCD1-4678-842B-AC77EA99AB7A}" srcOrd="0" destOrd="0" presId="urn:microsoft.com/office/officeart/2005/8/layout/process2"/>
    <dgm:cxn modelId="{CA8881A7-B352-4745-8336-E471C30E0359}" type="presOf" srcId="{27293B07-46FC-453D-9344-C403DA44BCB2}" destId="{D2BCAC6D-C744-44B4-B968-35EE9565F500}" srcOrd="1" destOrd="0" presId="urn:microsoft.com/office/officeart/2005/8/layout/process2"/>
    <dgm:cxn modelId="{7AEF8ABE-806B-4B61-985F-18D265B8B673}" srcId="{BEC655D1-D596-4754-8C0A-4F088BFE06F0}" destId="{A5AA7AD1-BD58-4BD4-8B28-401DDCD1858C}" srcOrd="0" destOrd="0" parTransId="{6A7B3CD0-3234-43A1-B733-C12739C46B1A}" sibTransId="{15BFDC94-E45C-4963-8481-17D38CCAC929}"/>
    <dgm:cxn modelId="{BCE429BF-23CB-4EAC-9ED0-F0F7442E2578}" type="presOf" srcId="{A5AA7AD1-BD58-4BD4-8B28-401DDCD1858C}" destId="{8395C04A-54A8-4410-A0FF-21E1E1D7B72F}" srcOrd="0" destOrd="0" presId="urn:microsoft.com/office/officeart/2005/8/layout/process2"/>
    <dgm:cxn modelId="{79A78FDE-838C-4C81-B44E-5219AEE79944}" type="presOf" srcId="{BEC655D1-D596-4754-8C0A-4F088BFE06F0}" destId="{D3F32717-243F-4B1F-95F4-967D7F5A95F7}" srcOrd="0" destOrd="0" presId="urn:microsoft.com/office/officeart/2005/8/layout/process2"/>
    <dgm:cxn modelId="{799E62F1-EAD1-4011-A896-B027539D4606}" type="presParOf" srcId="{D3F32717-243F-4B1F-95F4-967D7F5A95F7}" destId="{8395C04A-54A8-4410-A0FF-21E1E1D7B72F}" srcOrd="0" destOrd="0" presId="urn:microsoft.com/office/officeart/2005/8/layout/process2"/>
    <dgm:cxn modelId="{A0BA2EA6-23F2-41CB-B3A3-1BA300D2A3CD}" type="presParOf" srcId="{D3F32717-243F-4B1F-95F4-967D7F5A95F7}" destId="{80E29836-6980-41D8-AE69-709047475FAE}" srcOrd="1" destOrd="0" presId="urn:microsoft.com/office/officeart/2005/8/layout/process2"/>
    <dgm:cxn modelId="{FCCD3D11-5C5F-4ED7-B90E-0F7BFC63C7D0}" type="presParOf" srcId="{80E29836-6980-41D8-AE69-709047475FAE}" destId="{4834304D-9F65-4BCB-BD9D-1362950E5ACF}" srcOrd="0" destOrd="0" presId="urn:microsoft.com/office/officeart/2005/8/layout/process2"/>
    <dgm:cxn modelId="{170B5F24-467E-402E-8C23-788ADD147CC1}" type="presParOf" srcId="{D3F32717-243F-4B1F-95F4-967D7F5A95F7}" destId="{8E5057F8-ADE6-4E26-A4CB-F374AA05B1E9}" srcOrd="2" destOrd="0" presId="urn:microsoft.com/office/officeart/2005/8/layout/process2"/>
    <dgm:cxn modelId="{F8C58E3E-6ACE-4CA0-880D-EA0A99E94B16}" type="presParOf" srcId="{D3F32717-243F-4B1F-95F4-967D7F5A95F7}" destId="{E74F2D5B-BCD1-4678-842B-AC77EA99AB7A}" srcOrd="3" destOrd="0" presId="urn:microsoft.com/office/officeart/2005/8/layout/process2"/>
    <dgm:cxn modelId="{45599E8E-6C36-4549-B035-7D5F582192F2}" type="presParOf" srcId="{E74F2D5B-BCD1-4678-842B-AC77EA99AB7A}" destId="{D2BCAC6D-C744-44B4-B968-35EE9565F500}" srcOrd="0" destOrd="0" presId="urn:microsoft.com/office/officeart/2005/8/layout/process2"/>
    <dgm:cxn modelId="{018CE6A1-3270-4D5A-9C66-AB6320CDD815}" type="presParOf" srcId="{D3F32717-243F-4B1F-95F4-967D7F5A95F7}" destId="{8160E1CE-B7EE-4091-90BC-F052298AF84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5C04A-54A8-4410-A0FF-21E1E1D7B72F}">
      <dsp:nvSpPr>
        <dsp:cNvPr id="0" name=""/>
        <dsp:cNvSpPr/>
      </dsp:nvSpPr>
      <dsp:spPr>
        <a:xfrm>
          <a:off x="3354733" y="0"/>
          <a:ext cx="3706488" cy="585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Gruppo Amministratori</a:t>
          </a:r>
        </a:p>
      </dsp:txBody>
      <dsp:txXfrm>
        <a:off x="3371890" y="17157"/>
        <a:ext cx="3672174" cy="551473"/>
      </dsp:txXfrm>
    </dsp:sp>
    <dsp:sp modelId="{80E29836-6980-41D8-AE69-709047475FAE}">
      <dsp:nvSpPr>
        <dsp:cNvPr id="0" name=""/>
        <dsp:cNvSpPr/>
      </dsp:nvSpPr>
      <dsp:spPr>
        <a:xfrm rot="5026168">
          <a:off x="5144347" y="602147"/>
          <a:ext cx="223563" cy="26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-5400000">
        <a:off x="5173408" y="622366"/>
        <a:ext cx="158162" cy="156494"/>
      </dsp:txXfrm>
    </dsp:sp>
    <dsp:sp modelId="{8E5057F8-ADE6-4E26-A4CB-F374AA05B1E9}">
      <dsp:nvSpPr>
        <dsp:cNvPr id="0" name=""/>
        <dsp:cNvSpPr/>
      </dsp:nvSpPr>
      <dsp:spPr>
        <a:xfrm>
          <a:off x="3040411" y="882111"/>
          <a:ext cx="4527739" cy="585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Gruppi Classe</a:t>
          </a:r>
        </a:p>
      </dsp:txBody>
      <dsp:txXfrm>
        <a:off x="3057568" y="899268"/>
        <a:ext cx="4493425" cy="551473"/>
      </dsp:txXfrm>
    </dsp:sp>
    <dsp:sp modelId="{E74F2D5B-BCD1-4678-842B-AC77EA99AB7A}">
      <dsp:nvSpPr>
        <dsp:cNvPr id="0" name=""/>
        <dsp:cNvSpPr/>
      </dsp:nvSpPr>
      <dsp:spPr>
        <a:xfrm rot="5813702">
          <a:off x="5142021" y="1480828"/>
          <a:ext cx="218679" cy="263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 rot="-5400000">
        <a:off x="5176218" y="1503527"/>
        <a:ext cx="158162" cy="153075"/>
      </dsp:txXfrm>
    </dsp:sp>
    <dsp:sp modelId="{8160E1CE-B7EE-4091-90BC-F052298AF840}">
      <dsp:nvSpPr>
        <dsp:cNvPr id="0" name=""/>
        <dsp:cNvSpPr/>
      </dsp:nvSpPr>
      <dsp:spPr>
        <a:xfrm>
          <a:off x="2565396" y="1757362"/>
          <a:ext cx="5266089" cy="585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Rappresentanti</a:t>
          </a:r>
        </a:p>
      </dsp:txBody>
      <dsp:txXfrm>
        <a:off x="2582553" y="1774519"/>
        <a:ext cx="5231775" cy="551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03314505194065/posts/103396285185887/%22%20%5Ct%20%22_blank" TargetMode="External"/><Relationship Id="rId2" Type="http://schemas.openxmlformats.org/officeDocument/2006/relationships/hyperlink" Target="mailto:comitatogenitoricolombin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2480832472211828/permalink/2481217958839946/%22%20%5Ct%20%22_blan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17B4E-12AC-4171-912B-5415D03DC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ASSEMBLEA GENITORI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15D5C7-D72D-41F3-82B3-43B6FD419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2 DICEMBRE 2021</a:t>
            </a:r>
          </a:p>
        </p:txBody>
      </p:sp>
    </p:spTree>
    <p:extLst>
      <p:ext uri="{BB962C8B-B14F-4D97-AF65-F5344CB8AC3E}">
        <p14:creationId xmlns:p14="http://schemas.microsoft.com/office/powerpoint/2010/main" val="281967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C0816D-0EB3-4988-83CA-FE121104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proposta modifica statuto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6F8B09-B2F0-4E12-909D-32EAA7140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5 “Possono votare solamente i rappresentanti dei genitori e le votazioni si ritengono valide qualunque sia il numero dei presenti” andrebbe cambiato in “Possono votare tutti i genitori presenti e le votazioni si ritengono valide qualunque sia il numero dei presenti”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“Il Consiglio Direttivo è eletto, ogni anno, dall’Assemblea generale dei rappresentanti dei genitori, per alzata di mano…” andrebbe cambiato in “Il Consiglio Direttivo è eletto, ogni anno, dall’Assemblea generale dei rappresentanti dei genitori e dei genitori per alzata di mano…”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310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9D2415-EC01-4FC5-9C5B-3EEC0D16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Rinnovo direttivo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990D09-68D1-4E1D-AB1B-E0E4E1694A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Quest’anno ci ricandidiamo tutte e tre, ovvero</a:t>
            </a:r>
          </a:p>
          <a:p>
            <a:r>
              <a:rPr lang="it-IT" dirty="0"/>
              <a:t>Mariaserena </a:t>
            </a:r>
            <a:r>
              <a:rPr lang="it-IT" dirty="0" err="1"/>
              <a:t>nocivelli</a:t>
            </a:r>
            <a:r>
              <a:rPr lang="it-IT" dirty="0"/>
              <a:t> – </a:t>
            </a:r>
            <a:r>
              <a:rPr lang="it-IT" cap="none" dirty="0"/>
              <a:t>in carica come Presidente</a:t>
            </a:r>
          </a:p>
          <a:p>
            <a:r>
              <a:rPr lang="it-IT" dirty="0"/>
              <a:t>Nazzarena </a:t>
            </a:r>
            <a:r>
              <a:rPr lang="it-IT" dirty="0" err="1"/>
              <a:t>zaffignani</a:t>
            </a:r>
            <a:r>
              <a:rPr lang="it-IT" dirty="0"/>
              <a:t> – </a:t>
            </a:r>
            <a:r>
              <a:rPr lang="it-IT" cap="none" dirty="0"/>
              <a:t>in carica come Vicepresidente</a:t>
            </a:r>
          </a:p>
          <a:p>
            <a:r>
              <a:rPr lang="it-IT" dirty="0"/>
              <a:t>Valentina rossi – </a:t>
            </a:r>
            <a:r>
              <a:rPr lang="it-IT" cap="none" dirty="0"/>
              <a:t>in carica come Segretario</a:t>
            </a:r>
          </a:p>
        </p:txBody>
      </p:sp>
    </p:spTree>
    <p:extLst>
      <p:ext uri="{BB962C8B-B14F-4D97-AF65-F5344CB8AC3E}">
        <p14:creationId xmlns:p14="http://schemas.microsoft.com/office/powerpoint/2010/main" val="173976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FEED1-E04B-468B-9759-961DE16B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BEADFF-69C9-4EFE-8CDC-7AB770228F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8" indent="0" algn="ctr">
              <a:buNone/>
            </a:pPr>
            <a:r>
              <a:rPr lang="it-IT" sz="4400" dirty="0"/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118523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808ACC2-DD4D-49F7-928B-1043B8CE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/>
              <a:t>FINALITA’ DEL COMITATO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o grafico 1">
            <a:extLst>
              <a:ext uri="{FF2B5EF4-FFF2-40B4-BE49-F238E27FC236}">
                <a16:creationId xmlns:a16="http://schemas.microsoft.com/office/drawing/2014/main" id="{8DA2075E-BD4D-4FE2-938C-9DFBD9408C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3311" y="1042467"/>
            <a:ext cx="617477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4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7F26E-0BE2-426E-8678-E0052958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INFORMAZIONI SUL COMITATO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7C99FC-857C-44F2-91F1-D80445CD48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886" y="1614196"/>
            <a:ext cx="10954138" cy="3862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cap="none" dirty="0"/>
              <a:t>Sul sito del Liceo Colombini </a:t>
            </a:r>
          </a:p>
          <a:p>
            <a:pPr marL="0" indent="0">
              <a:buNone/>
            </a:pPr>
            <a:r>
              <a:rPr lang="it-IT" cap="none" dirty="0"/>
              <a:t>Aree scolastiche &gt; Area Alunni-Genitori &gt; Comitato Genitori </a:t>
            </a:r>
          </a:p>
          <a:p>
            <a:pPr marL="0" indent="0">
              <a:buNone/>
            </a:pPr>
            <a:r>
              <a:rPr lang="it-IT" cap="none" dirty="0"/>
              <a:t>trovate verbali – statuto e altre info sul comitato</a:t>
            </a:r>
          </a:p>
          <a:p>
            <a:pPr marL="0" indent="0">
              <a:buNone/>
            </a:pPr>
            <a:r>
              <a:rPr lang="it-IT" cap="none" dirty="0"/>
              <a:t>Per essere in contatto con noi all’atto dell’iscrizione vi abbiamo chiesto di permettere alla scuola di fornirci le vostre mail barrando un’apposita voce</a:t>
            </a:r>
          </a:p>
          <a:p>
            <a:pPr marL="0" indent="0">
              <a:buNone/>
            </a:pPr>
            <a:r>
              <a:rPr lang="it-IT" cap="none" dirty="0"/>
              <a:t>Se non l’avete fatto e volete mettervi in contatto con noi potete farlo tramite la nostra mail </a:t>
            </a:r>
            <a:r>
              <a:rPr lang="it-IT" cap="none" dirty="0">
                <a:hlinkClick r:id="rId2"/>
              </a:rPr>
              <a:t>comitatogenitoricolombini@gmail.com</a:t>
            </a:r>
            <a:r>
              <a:rPr lang="it-IT" cap="none" dirty="0"/>
              <a:t> oppure con </a:t>
            </a:r>
            <a:r>
              <a:rPr lang="it-IT" cap="none" dirty="0" err="1"/>
              <a:t>FaceBook</a:t>
            </a:r>
            <a:endParaRPr lang="it-IT" cap="none" dirty="0"/>
          </a:p>
          <a:p>
            <a:pPr marL="0" indent="0">
              <a:buNone/>
            </a:pPr>
            <a:r>
              <a:rPr lang="it-IT" sz="1800" b="1" kern="5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pagina  Facebook</a:t>
            </a:r>
            <a:r>
              <a:rPr lang="it-IT" sz="1800" kern="5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it-IT" sz="1800" u="none" strike="noStrike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https://www.facebook.com/103314505194065/posts/103396285185887/</a:t>
            </a:r>
            <a:r>
              <a:rPr lang="it-IT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1800" b="1" kern="5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gruppo  Facebook</a:t>
            </a:r>
            <a:r>
              <a:rPr lang="it-IT" sz="1800" kern="5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  <a:r>
              <a:rPr lang="it-IT" sz="1800" u="none" strike="noStrike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https://www.facebook.com/groups/2480832472211828/permalink/2481217958839946/</a:t>
            </a: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205528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31858-E74F-4001-95E8-20F370CA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classe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5737C0-4D7B-446B-AEF3-964232B73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cap="none" dirty="0">
                <a:latin typeface="Arial Narrow" panose="020B0606020202030204" pitchFamily="34" charset="0"/>
              </a:rPr>
              <a:t>Quest’anno abbiamo creato 5 gruppi classe, uno per ogni classe, per coprire in maniera trasversale rispetto agli indirizzi di studio le problematiche di quella classe. Pensiamo infatti che le problematiche di I ad esempio siano diverse da quelle di V. I gruppi sono coordinati ciascuno da 2 Amministratori che riportano al gruppo degli Amministratori di cui fa parte anche il Direttivo del Comitato.</a:t>
            </a:r>
          </a:p>
          <a:p>
            <a:pPr marL="0" indent="0" algn="just">
              <a:buNone/>
            </a:pPr>
            <a:r>
              <a:rPr lang="it-IT" cap="none" dirty="0">
                <a:latin typeface="Arial Narrow" panose="020B0606020202030204" pitchFamily="34" charset="0"/>
              </a:rPr>
              <a:t>Di conseguenza al Direttivo vengono riportate le problematiche emerse nei singoli gruppi che non sono state risolte all’interno del gruppo e parimenti dal gruppo degli Amministratori discendono le informazioni fino ai vari gruppi classe. Qui i rappresentanti di classe che ne fanno parte dovrebbero diffondere le comunicazioni ciascuno nella propria classe di appartenenza, affinché le comunicazioni raggiungano il maggior numero possibile di persone.</a:t>
            </a:r>
          </a:p>
        </p:txBody>
      </p:sp>
    </p:spTree>
    <p:extLst>
      <p:ext uri="{BB962C8B-B14F-4D97-AF65-F5344CB8AC3E}">
        <p14:creationId xmlns:p14="http://schemas.microsoft.com/office/powerpoint/2010/main" val="172393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EB5E9C-7865-4510-A9A5-AF2E9448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80" y="222530"/>
            <a:ext cx="10396882" cy="1151965"/>
          </a:xfrm>
        </p:spPr>
        <p:txBody>
          <a:bodyPr/>
          <a:lstStyle/>
          <a:p>
            <a:r>
              <a:rPr lang="it-IT" dirty="0"/>
              <a:t>Dal direttivo ai genitori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89B72FF-1E43-44A1-AA0F-D2095E731A7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0879464"/>
              </p:ext>
            </p:extLst>
          </p:nvPr>
        </p:nvGraphicFramePr>
        <p:xfrm>
          <a:off x="683868" y="1504951"/>
          <a:ext cx="10396882" cy="234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18BDBB64-C7B1-431C-B653-8ACCE8EF3C2F}"/>
              </a:ext>
            </a:extLst>
          </p:cNvPr>
          <p:cNvSpPr/>
          <p:nvPr/>
        </p:nvSpPr>
        <p:spPr>
          <a:xfrm>
            <a:off x="3124199" y="5156988"/>
            <a:ext cx="58197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/>
              <a:t>GENITORI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56198E8-3FBB-43FC-B42E-BE1B29408FF4}"/>
              </a:ext>
            </a:extLst>
          </p:cNvPr>
          <p:cNvSpPr/>
          <p:nvPr/>
        </p:nvSpPr>
        <p:spPr>
          <a:xfrm>
            <a:off x="5400961" y="4178580"/>
            <a:ext cx="126625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63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B825C-72D6-4E64-A57B-DF2E0BA4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CLASSE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948A85-1DBA-436F-B1FC-B528862DF9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it-IT" dirty="0"/>
              <a:t>Lo scopo è diffondere le informazioni, aumentare la partecipazione dei genitori alla vita scolastica, far emergere le problematiche e in ultima analisi migliorare la scuola</a:t>
            </a:r>
          </a:p>
          <a:p>
            <a:pPr algn="just"/>
            <a:r>
              <a:rPr lang="it-IT" dirty="0"/>
              <a:t>Le regole di funzionamento prevedono il rispetto degli altri e delle loro opinioni, evitando tutti i messaggi superflui che possono arrecare disturbo agli altri oltre a limitarsi ad argomenti inerenti la scuola</a:t>
            </a:r>
          </a:p>
        </p:txBody>
      </p:sp>
    </p:spTree>
    <p:extLst>
      <p:ext uri="{BB962C8B-B14F-4D97-AF65-F5344CB8AC3E}">
        <p14:creationId xmlns:p14="http://schemas.microsoft.com/office/powerpoint/2010/main" val="408850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AC3D10-E6AA-4303-90B5-6F70DF32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Progetti in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D6B6D-22CB-4185-8E95-D528B20B83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Do ut des – ritiro libri da donatori, catalogazione, etichettatura, gestione biblioteca, assegnazione a comodatari e consegna fisica dei libri, consegna attestati ai donatori</a:t>
            </a:r>
          </a:p>
          <a:p>
            <a:r>
              <a:rPr lang="it-IT" dirty="0"/>
              <a:t>Mercatino dei libri usati – nei mesi estivi organizzazione di spazi e pubblicità per compravendita libri usati tra ragazzi</a:t>
            </a:r>
          </a:p>
        </p:txBody>
      </p:sp>
    </p:spTree>
    <p:extLst>
      <p:ext uri="{BB962C8B-B14F-4D97-AF65-F5344CB8AC3E}">
        <p14:creationId xmlns:p14="http://schemas.microsoft.com/office/powerpoint/2010/main" val="34478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CAED2-3291-4426-AABF-CE6E9045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Proposte Progetti futuri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07098E-54B9-4D7B-87FA-B3EA10566B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Educazione al digitale per studenti biennio nelle ore curriculari</a:t>
            </a:r>
          </a:p>
          <a:p>
            <a:r>
              <a:rPr lang="it-IT" dirty="0"/>
              <a:t>Patente europea per l’uso del computer </a:t>
            </a:r>
            <a:r>
              <a:rPr lang="it-IT" dirty="0" err="1"/>
              <a:t>ecdl</a:t>
            </a:r>
            <a:r>
              <a:rPr lang="it-IT" dirty="0"/>
              <a:t> –</a:t>
            </a:r>
            <a:r>
              <a:rPr lang="it-IT" dirty="0" err="1"/>
              <a:t>icdl</a:t>
            </a:r>
            <a:r>
              <a:rPr lang="it-IT" dirty="0"/>
              <a:t> </a:t>
            </a:r>
            <a:r>
              <a:rPr lang="it-IT" dirty="0">
                <a:latin typeface="Abadi" panose="020B0604020104020204" pitchFamily="34" charset="0"/>
              </a:rPr>
              <a:t>(</a:t>
            </a:r>
            <a:r>
              <a:rPr lang="it-IT" cap="none" dirty="0" err="1">
                <a:latin typeface="Abadi" panose="020B0604020202020204" pitchFamily="34" charset="0"/>
              </a:rPr>
              <a:t>European</a:t>
            </a:r>
            <a:r>
              <a:rPr lang="it-IT" cap="none" dirty="0">
                <a:latin typeface="Abadi" panose="020B0604020202020204" pitchFamily="34" charset="0"/>
              </a:rPr>
              <a:t>/International Computer </a:t>
            </a:r>
            <a:r>
              <a:rPr lang="it-IT" cap="none" dirty="0" err="1">
                <a:latin typeface="Abadi" panose="020B0604020202020204" pitchFamily="34" charset="0"/>
              </a:rPr>
              <a:t>Driving</a:t>
            </a:r>
            <a:r>
              <a:rPr lang="it-IT" cap="none" dirty="0">
                <a:latin typeface="Abadi" panose="020B0604020202020204" pitchFamily="34" charset="0"/>
              </a:rPr>
              <a:t> </a:t>
            </a:r>
            <a:r>
              <a:rPr lang="it-IT" cap="none" dirty="0" err="1">
                <a:latin typeface="Abadi" panose="020B0604020202020204" pitchFamily="34" charset="0"/>
              </a:rPr>
              <a:t>Licence</a:t>
            </a:r>
            <a:r>
              <a:rPr lang="it-IT" dirty="0">
                <a:latin typeface="Abadi" panose="020B0604020202020204" pitchFamily="34" charset="0"/>
              </a:rPr>
              <a:t>)</a:t>
            </a:r>
          </a:p>
          <a:p>
            <a:r>
              <a:rPr lang="it-IT" dirty="0"/>
              <a:t>Iniziativa la libertà per pulire piacenza</a:t>
            </a:r>
          </a:p>
          <a:p>
            <a:r>
              <a:rPr lang="it-IT" dirty="0" err="1"/>
              <a:t>Pcto</a:t>
            </a:r>
            <a:r>
              <a:rPr lang="it-IT" dirty="0"/>
              <a:t> con fai fondo ambiente italiano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640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C5CE507-AF3E-481C-B4F3-C26A82A8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it-IT" dirty="0"/>
              <a:t>Abbiamo bisogno di voi!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E0EAFE2-CB76-4AB8-AB45-146EC2A450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 err="1"/>
              <a:t>Cerchiamo</a:t>
            </a:r>
            <a:r>
              <a:rPr lang="en-US" sz="1800" dirty="0"/>
              <a:t> </a:t>
            </a:r>
            <a:r>
              <a:rPr lang="en-US" sz="1800" dirty="0" err="1"/>
              <a:t>volontari</a:t>
            </a:r>
            <a:r>
              <a:rPr lang="en-US" sz="1800" dirty="0"/>
              <a:t> per </a:t>
            </a:r>
            <a:r>
              <a:rPr lang="en-US" sz="1800" dirty="0" err="1"/>
              <a:t>vari</a:t>
            </a:r>
            <a:r>
              <a:rPr lang="en-US" sz="1800" dirty="0"/>
              <a:t> </a:t>
            </a:r>
            <a:r>
              <a:rPr lang="en-US" sz="1800" dirty="0" err="1"/>
              <a:t>progetti</a:t>
            </a:r>
            <a:r>
              <a:rPr lang="en-US" sz="1800" dirty="0"/>
              <a:t>: le idee non </a:t>
            </a:r>
            <a:r>
              <a:rPr lang="en-US" sz="1800" dirty="0" err="1"/>
              <a:t>mancano</a:t>
            </a:r>
            <a:r>
              <a:rPr lang="en-US" sz="1800" dirty="0"/>
              <a:t> ma le </a:t>
            </a:r>
            <a:r>
              <a:rPr lang="en-US" sz="1800" dirty="0" err="1"/>
              <a:t>persone</a:t>
            </a:r>
            <a:r>
              <a:rPr lang="en-US" sz="1800" dirty="0"/>
              <a:t> </a:t>
            </a:r>
            <a:r>
              <a:rPr lang="en-US" sz="1800" dirty="0" err="1"/>
              <a:t>scarseggiano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Possibili</a:t>
            </a:r>
            <a:r>
              <a:rPr lang="en-US" sz="1800" dirty="0"/>
              <a:t> </a:t>
            </a:r>
            <a:r>
              <a:rPr lang="en-US" sz="1800" dirty="0" err="1"/>
              <a:t>attivita</a:t>
            </a:r>
            <a:r>
              <a:rPr lang="en-US" sz="1800" dirty="0"/>
              <a:t>’:</a:t>
            </a:r>
          </a:p>
          <a:p>
            <a:r>
              <a:rPr lang="en-US" sz="1800" dirty="0"/>
              <a:t>Do </a:t>
            </a:r>
            <a:r>
              <a:rPr lang="en-US" sz="1800" dirty="0" err="1"/>
              <a:t>ut</a:t>
            </a:r>
            <a:r>
              <a:rPr lang="en-US" sz="1800" dirty="0"/>
              <a:t> des</a:t>
            </a:r>
          </a:p>
          <a:p>
            <a:r>
              <a:rPr lang="en-US" sz="1800" dirty="0" err="1"/>
              <a:t>Mercatino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libri </a:t>
            </a:r>
            <a:r>
              <a:rPr lang="en-US" sz="1800" dirty="0" err="1"/>
              <a:t>usati</a:t>
            </a:r>
            <a:endParaRPr lang="en-US" sz="1800" dirty="0"/>
          </a:p>
          <a:p>
            <a:r>
              <a:rPr lang="en-US" sz="1800" dirty="0" err="1"/>
              <a:t>Gestione</a:t>
            </a:r>
            <a:r>
              <a:rPr lang="en-US" sz="1800" dirty="0"/>
              <a:t> </a:t>
            </a:r>
            <a:r>
              <a:rPr lang="en-US" sz="1800" dirty="0" err="1"/>
              <a:t>posta</a:t>
            </a:r>
            <a:r>
              <a:rPr lang="en-US" sz="1800" dirty="0"/>
              <a:t> </a:t>
            </a:r>
            <a:r>
              <a:rPr lang="en-US" sz="1800" dirty="0" err="1"/>
              <a:t>elettronica</a:t>
            </a:r>
            <a:r>
              <a:rPr lang="en-US" sz="1800" dirty="0"/>
              <a:t> (drive)</a:t>
            </a:r>
          </a:p>
          <a:p>
            <a:r>
              <a:rPr lang="en-US" sz="1800" dirty="0" err="1"/>
              <a:t>Reperimento</a:t>
            </a:r>
            <a:r>
              <a:rPr lang="en-US" sz="1800" dirty="0"/>
              <a:t> e </a:t>
            </a:r>
            <a:r>
              <a:rPr lang="en-US" sz="1800" dirty="0" err="1"/>
              <a:t>inserimento</a:t>
            </a:r>
            <a:r>
              <a:rPr lang="en-US" sz="1800" dirty="0"/>
              <a:t> </a:t>
            </a:r>
            <a:r>
              <a:rPr lang="en-US" sz="1800" dirty="0" err="1"/>
              <a:t>dati</a:t>
            </a:r>
            <a:r>
              <a:rPr lang="en-US" sz="1800" dirty="0"/>
              <a:t> </a:t>
            </a:r>
            <a:r>
              <a:rPr lang="en-US" sz="1800" dirty="0" err="1"/>
              <a:t>genitori</a:t>
            </a:r>
            <a:endParaRPr lang="en-US" sz="1800" dirty="0"/>
          </a:p>
          <a:p>
            <a:r>
              <a:rPr lang="en-US" sz="1800" dirty="0"/>
              <a:t>GESTIONE FACEBOOK</a:t>
            </a:r>
          </a:p>
          <a:p>
            <a:r>
              <a:rPr lang="en-US" sz="1800" dirty="0" err="1"/>
              <a:t>Reperimento</a:t>
            </a:r>
            <a:r>
              <a:rPr lang="en-US" sz="1800" dirty="0"/>
              <a:t> </a:t>
            </a:r>
            <a:r>
              <a:rPr lang="en-US" sz="1800" dirty="0" err="1"/>
              <a:t>fondi</a:t>
            </a:r>
            <a:r>
              <a:rPr lang="en-US" sz="1800" dirty="0"/>
              <a:t> per </a:t>
            </a:r>
            <a:r>
              <a:rPr lang="en-US" sz="1800" dirty="0" err="1"/>
              <a:t>progetti</a:t>
            </a:r>
            <a:endParaRPr lang="en-US" sz="1800" dirty="0"/>
          </a:p>
          <a:p>
            <a:r>
              <a:rPr lang="en-US" sz="1800" dirty="0" err="1"/>
              <a:t>Pcto</a:t>
            </a:r>
            <a:endParaRPr lang="en-US" sz="1800" dirty="0"/>
          </a:p>
          <a:p>
            <a:r>
              <a:rPr lang="en-US" sz="1800" dirty="0" err="1"/>
              <a:t>dsa</a:t>
            </a:r>
            <a:endParaRPr lang="en-US" sz="1800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6BF96E3-3289-41C0-9647-F755D898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87" y="2286000"/>
            <a:ext cx="4592981" cy="38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84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Abadi</vt:lpstr>
      <vt:lpstr>Arial</vt:lpstr>
      <vt:lpstr>Arial Narrow</vt:lpstr>
      <vt:lpstr>Calibri</vt:lpstr>
      <vt:lpstr>Impact</vt:lpstr>
      <vt:lpstr>Evento</vt:lpstr>
      <vt:lpstr>ASSEMBLEA GENITORI </vt:lpstr>
      <vt:lpstr>FINALITA’ DEL COMITATO</vt:lpstr>
      <vt:lpstr>INFORMAZIONI SUL COMITATO</vt:lpstr>
      <vt:lpstr>Gruppi classe</vt:lpstr>
      <vt:lpstr>Dal direttivo ai genitori</vt:lpstr>
      <vt:lpstr>GRUPPI CLASSE</vt:lpstr>
      <vt:lpstr>Progetti in corso</vt:lpstr>
      <vt:lpstr>Proposte Progetti futuri</vt:lpstr>
      <vt:lpstr>Abbiamo bisogno di voi!</vt:lpstr>
      <vt:lpstr>proposta modifica statuto</vt:lpstr>
      <vt:lpstr>Rinnovo direttivo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Mariaserena Nocivelli</dc:creator>
  <cp:lastModifiedBy>Mariaserena Nocivelli</cp:lastModifiedBy>
  <cp:revision>8</cp:revision>
  <dcterms:created xsi:type="dcterms:W3CDTF">2021-11-30T14:23:18Z</dcterms:created>
  <dcterms:modified xsi:type="dcterms:W3CDTF">2022-01-17T08:48:27Z</dcterms:modified>
</cp:coreProperties>
</file>